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94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61F55-229A-CFFE-F4EB-38C4AC4F50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CC7E50-FE0E-1D6D-4B13-3F7EF2C37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B3BC68-E833-9688-10EC-8A882173A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E18A1-8DC0-79C6-5A34-D7888BD54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A01C2-769F-B117-2225-7BB797D88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558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D3D17-8A2A-2D82-5C2F-6AFB4A1E2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918F5C-D5B8-EEAE-9D9B-3DACA02A7E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0F2DB-7A46-795D-579D-5DC7852790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1D4946-75F4-001A-C238-ABA3F1CF5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E1248-7113-EA15-F916-DEBE19E59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404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A5ABF8-2628-3E8A-1879-48C2674297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6B80F9-A66A-24F7-1BBF-4385E14F22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D19C7-EBD1-C0BC-6C48-0396B2DC7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9D79F8-ED7F-4726-0B78-D42A3DEAD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62CCA-5C95-27A4-24BC-3786327D3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221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DB018-42F2-CFB8-522E-AA46CE1DF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D8500-E436-6A5E-67A8-9B0BBF1FD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502337-CF3A-1A6B-C579-AAF807A3C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61BB7-FD14-C73B-64AD-999C36B72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A1C492-4F86-1D83-88E0-9DA50B65F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190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01095-A1D0-76BE-42F5-BA6638FE8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AF4C1E-3130-482E-C848-763F73BC6F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B5652-ADBD-88E5-1CF3-20823592E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612BA-9FE7-29E2-3F25-3A58A7C8A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2D4B5-D722-02D6-9FB4-3E18BBB2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715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FA13E-D357-7022-45F4-0F58B5B90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2E78D-4466-F9D9-67A5-A2A259008A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891B9-26E5-9829-B049-5DCA7C86B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A7A251-EEB8-ABF7-F043-8BD76549C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E5D973-7C4D-7609-D0AF-55E371794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72CCC3-9690-33AA-7840-F0D9E78F2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13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88644B-2B8F-7502-5F5B-D83605B80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3DDABE-95A6-7BF4-424B-E3F24E286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BBFB94-A509-C930-F1EB-6496BDEFE0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E9324C-7631-88D9-B484-5E35B49C31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8255EC-CA18-1C74-C9BB-AABF5558B6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AE91C6-631F-51CA-39A9-CB3D67A5F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668067-E690-3562-AF44-8424A4F84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86096E-2611-C11E-2E35-A20003A18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152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EBA46-C1DC-CC63-F6B0-95FC36ABB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6DBB40-CC2B-E5CF-4E75-46A50F76D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09F771-EB85-D853-2143-799020AEF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9DEFEC-98E9-2A2B-6B58-6B782CA3B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022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B15B44-69F4-B3C5-9C6F-98072ADC5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7CDA5C-5BFB-C7C3-D4F1-F29DFC364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90DE2A-3C93-779B-C5EE-1163D4CC8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4565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77276-2AF2-7FF4-C949-0FEAE7B40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3F8F9-623A-B915-64F7-DA372F2E0B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0F36C6-2AAE-0DD6-F333-13B5508862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81B68-380C-17E2-BE8B-06BF62A33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C570EE-E627-CE2A-E1F3-9FCD0608D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A7A09E-9A5E-9D84-3E43-3336FB09D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4164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93E56-7F37-DDCC-0739-13038A790C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937849-C5D9-AF10-E671-066FE55148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4D5F9B-F2E6-D519-F0A8-D3D61E8F88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5A19F4-7A91-8E63-EA83-CBB94C474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B6721-139D-4438-B165-2958E385D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EA8084-4F96-55C7-793B-8194D35F1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002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2CF68C-EAEC-F976-4FBD-3F15B2724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D01174-7745-1CC5-3EE2-C42F05789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B9C81-F3B0-8A7F-84FE-CE361D9626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CBEBF5-CBC3-403E-AFC2-897F1CD440A1}" type="datetimeFigureOut">
              <a:rPr lang="en-GB" smtClean="0"/>
              <a:t>04/11/2025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B2207-FCDF-30D0-482D-E6E33E3C7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4CE793-36A7-2A74-709E-449960B54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997AA0-41C8-45D2-8D36-DDB953AF99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13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8771374" y="6811632"/>
            <a:ext cx="2743200" cy="365125"/>
          </a:xfrm>
        </p:spPr>
        <p:txBody>
          <a:bodyPr/>
          <a:lstStyle/>
          <a:p>
            <a:fld id="{DE285B3B-D999-4D17-9698-E2D994789EB3}" type="slidenum">
              <a:rPr lang="en-GB" smtClean="0"/>
              <a:t>1</a:t>
            </a:fld>
            <a:endParaRPr lang="en-GB"/>
          </a:p>
        </p:txBody>
      </p:sp>
      <p:sp>
        <p:nvSpPr>
          <p:cNvPr id="3" name="Rounded Rectangle 2"/>
          <p:cNvSpPr/>
          <p:nvPr/>
        </p:nvSpPr>
        <p:spPr>
          <a:xfrm>
            <a:off x="745181" y="777646"/>
            <a:ext cx="10455964" cy="5650563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4199374" y="778796"/>
            <a:ext cx="3414506" cy="663949"/>
          </a:xfrm>
          <a:prstGeom prst="round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prstClr val="black"/>
                </a:solidFill>
              </a:rPr>
              <a:t>Name and date: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434244" y="953669"/>
            <a:ext cx="781450" cy="840428"/>
          </a:xfrm>
          <a:prstGeom prst="round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50" dirty="0">
                <a:solidFill>
                  <a:prstClr val="white"/>
                </a:solidFill>
                <a:latin typeface="Calibri"/>
              </a:rPr>
              <a:t>52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317634" y="1867172"/>
            <a:ext cx="4294853" cy="21191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12430" y="1917905"/>
            <a:ext cx="26132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Calibri"/>
              </a:rPr>
              <a:t>At school I like …</a:t>
            </a:r>
          </a:p>
          <a:p>
            <a:pPr algn="ctr"/>
            <a:endParaRPr lang="en-US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86434" y="1004551"/>
            <a:ext cx="781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Age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45597" y="4362070"/>
            <a:ext cx="3603903" cy="1661476"/>
          </a:xfrm>
          <a:prstGeom prst="roundRect">
            <a:avLst/>
          </a:prstGeom>
          <a:solidFill>
            <a:srgbClr val="BFBFB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334915" y="4100084"/>
            <a:ext cx="4294853" cy="1851357"/>
          </a:xfrm>
          <a:prstGeom prst="roundRect">
            <a:avLst/>
          </a:prstGeom>
          <a:solidFill>
            <a:schemeClr val="accent3">
              <a:lumMod val="20000"/>
              <a:lumOff val="80000"/>
              <a:alpha val="99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14313" indent="-214313">
              <a:buFontTx/>
              <a:buChar char="•"/>
            </a:pPr>
            <a:endParaRPr lang="en-US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04330" y="4407931"/>
            <a:ext cx="3136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/>
              </a:rPr>
              <a:t>I am good at....</a:t>
            </a:r>
          </a:p>
          <a:p>
            <a:endParaRPr lang="en-US" b="1" dirty="0">
              <a:solidFill>
                <a:srgbClr val="FF0000"/>
              </a:solidFill>
              <a:latin typeface="Calibri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34244" y="4202724"/>
            <a:ext cx="29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/>
              </a:rPr>
              <a:t>I learn best when….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9502" y="3182957"/>
            <a:ext cx="3632841" cy="1102416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04330" y="3230567"/>
            <a:ext cx="28729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Calibri"/>
              </a:rPr>
              <a:t> I don’t like …</a:t>
            </a:r>
          </a:p>
          <a:p>
            <a:pPr algn="ctr"/>
            <a:endParaRPr lang="en-US" b="1" dirty="0">
              <a:solidFill>
                <a:srgbClr val="FF0000"/>
              </a:solidFill>
              <a:latin typeface="Calibri"/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2620" y="1980918"/>
            <a:ext cx="655639" cy="624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0578" y="4451790"/>
            <a:ext cx="694374" cy="6308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Footer Placeholder 13">
            <a:extLst>
              <a:ext uri="{FF2B5EF4-FFF2-40B4-BE49-F238E27FC236}">
                <a16:creationId xmlns:a16="http://schemas.microsoft.com/office/drawing/2014/main" id="{43ED0C51-ED22-4FE5-B538-F07B1BA0D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9374" y="6811632"/>
            <a:ext cx="4114800" cy="365125"/>
          </a:xfrm>
        </p:spPr>
        <p:txBody>
          <a:bodyPr/>
          <a:lstStyle/>
          <a:p>
            <a:r>
              <a:rPr lang="en-GB"/>
              <a:t>Cycle 1</a:t>
            </a:r>
          </a:p>
        </p:txBody>
      </p:sp>
      <p:sp>
        <p:nvSpPr>
          <p:cNvPr id="18" name="Slide Number Placeholder 11"/>
          <p:cNvSpPr txBox="1">
            <a:spLocks/>
          </p:cNvSpPr>
          <p:nvPr/>
        </p:nvSpPr>
        <p:spPr>
          <a:xfrm>
            <a:off x="7613880" y="5973600"/>
            <a:ext cx="1857786" cy="3179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D2749405-2496-41ED-8FCC-7779854D70DF}" type="slidenum">
              <a:rPr lang="en-GB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/>
              <a:t>1</a:t>
            </a:fld>
            <a:endParaRPr lang="en-GB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9004" y="391885"/>
            <a:ext cx="9034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200" b="1" dirty="0">
              <a:solidFill>
                <a:srgbClr val="FF0000"/>
              </a:solidFill>
              <a:latin typeface="Calibri"/>
            </a:endParaRPr>
          </a:p>
          <a:p>
            <a:r>
              <a:rPr lang="en-GB" sz="1200" b="1" dirty="0">
                <a:solidFill>
                  <a:srgbClr val="FF0000"/>
                </a:solidFill>
                <a:latin typeface="Calibri"/>
              </a:rPr>
              <a:t>Pupil voice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02221" y="1651430"/>
            <a:ext cx="3647280" cy="145483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84358" y="1710724"/>
            <a:ext cx="2912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Calibri"/>
              </a:rPr>
              <a:t>At home I like....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07879" y="1169104"/>
            <a:ext cx="338576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prstClr val="black"/>
                </a:solidFill>
                <a:latin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5469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>TMBC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Erica Douglas-Osborn</dc:creator>
  <cp:lastModifiedBy>Katie Johnson</cp:lastModifiedBy>
  <cp:revision>1</cp:revision>
  <dcterms:created xsi:type="dcterms:W3CDTF">2025-08-14T13:24:00Z</dcterms:created>
  <dcterms:modified xsi:type="dcterms:W3CDTF">2025-11-04T11:04:02Z</dcterms:modified>
</cp:coreProperties>
</file>