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88" r:id="rId5"/>
    <p:sldId id="287" r:id="rId6"/>
    <p:sldId id="296" r:id="rId7"/>
    <p:sldId id="277" r:id="rId8"/>
    <p:sldId id="297" r:id="rId9"/>
    <p:sldId id="298" r:id="rId10"/>
    <p:sldId id="299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99"/>
    <a:srgbClr val="FFFF66"/>
    <a:srgbClr val="99FF99"/>
    <a:srgbClr val="99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39DE7B-47A0-47BD-AF0F-7827FB6A1024}" v="17" dt="2025-02-23T18:15:21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7B91F-B053-40C2-80B7-E3079FD9B398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323"/>
            <a:ext cx="2946400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D4220-132A-4F11-942A-A576012A0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860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72AEB-F579-4138-83BC-570B73DC526E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1BAEA-D913-42E0-9997-C8E970D0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67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2BF-6223-40C1-BF76-3EE72341A062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94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A67F-EAB3-41D9-8109-D9BBBE86037A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02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C4F09-9456-43DA-98D8-CF3DBA5A6EC2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49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D0C0-4267-4242-99F6-CFE4DA9076C5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6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EFD35-A46B-4B33-BC6E-E2C4EFB44E24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483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2B45-C817-45EA-92FB-729635303432}" type="datetime1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31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423A-2939-4E7D-A62D-D311F61BD510}" type="datetime1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0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E8E3-DAA8-4214-8AE9-10170D57E93A}" type="datetime1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42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3ED8-BB79-46C3-BC06-C0B0F4E2495F}" type="datetime1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947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4568-3BDD-4E9D-BF70-56F8A5F71F5B}" type="datetime1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75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8167-BAB6-42C0-9D90-85A6E057E488}" type="datetime1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Jude Dry - 03/12/2009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34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BCCDF-85E6-4497-876F-AE0CA1E1A256}" type="datetime1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Jude Dry - 03/12/2009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85B3B-D999-4D17-9698-E2D994789E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6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FD5C-FE70-674B-92AE-CD22C2377D28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639138"/>
              </p:ext>
            </p:extLst>
          </p:nvPr>
        </p:nvGraphicFramePr>
        <p:xfrm>
          <a:off x="1096143" y="568518"/>
          <a:ext cx="9781123" cy="830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061">
                  <a:extLst>
                    <a:ext uri="{9D8B030D-6E8A-4147-A177-3AD203B41FA5}">
                      <a16:colId xmlns:a16="http://schemas.microsoft.com/office/drawing/2014/main" val="402612"/>
                    </a:ext>
                  </a:extLst>
                </a:gridCol>
                <a:gridCol w="1665311">
                  <a:extLst>
                    <a:ext uri="{9D8B030D-6E8A-4147-A177-3AD203B41FA5}">
                      <a16:colId xmlns:a16="http://schemas.microsoft.com/office/drawing/2014/main" val="1055556101"/>
                    </a:ext>
                  </a:extLst>
                </a:gridCol>
                <a:gridCol w="1330876">
                  <a:extLst>
                    <a:ext uri="{9D8B030D-6E8A-4147-A177-3AD203B41FA5}">
                      <a16:colId xmlns:a16="http://schemas.microsoft.com/office/drawing/2014/main" val="249576925"/>
                    </a:ext>
                  </a:extLst>
                </a:gridCol>
                <a:gridCol w="4008875">
                  <a:extLst>
                    <a:ext uri="{9D8B030D-6E8A-4147-A177-3AD203B41FA5}">
                      <a16:colId xmlns:a16="http://schemas.microsoft.com/office/drawing/2014/main" val="1779952401"/>
                    </a:ext>
                  </a:extLst>
                </a:gridCol>
              </a:tblGrid>
              <a:tr h="312606">
                <a:tc gridSpan="4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Graduated approach Cycle 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52074"/>
                  </a:ext>
                </a:extLst>
              </a:tr>
              <a:tr h="312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DOB: 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Year: Nursery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Primary</a:t>
                      </a:r>
                      <a:r>
                        <a:rPr lang="en-GB" sz="1400" b="0" baseline="0" dirty="0">
                          <a:solidFill>
                            <a:schemeClr val="tx1"/>
                          </a:solidFill>
                        </a:rPr>
                        <a:t> need: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51328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67499"/>
              </p:ext>
            </p:extLst>
          </p:nvPr>
        </p:nvGraphicFramePr>
        <p:xfrm>
          <a:off x="1096143" y="2886623"/>
          <a:ext cx="9781123" cy="3623787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42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2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7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 of outside agency involvement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650463"/>
                  </a:ext>
                </a:extLst>
              </a:tr>
              <a:tr h="345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3831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86084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85128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4015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6077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151626"/>
                  </a:ext>
                </a:extLst>
              </a:tr>
              <a:tr h="260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220223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endParaRPr lang="en-GB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24620"/>
                  </a:ext>
                </a:extLst>
              </a:tr>
              <a:tr h="278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032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784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2547"/>
              </p:ext>
            </p:extLst>
          </p:nvPr>
        </p:nvGraphicFramePr>
        <p:xfrm>
          <a:off x="1108521" y="1399284"/>
          <a:ext cx="9755097" cy="1465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5097">
                  <a:extLst>
                    <a:ext uri="{9D8B030D-6E8A-4147-A177-3AD203B41FA5}">
                      <a16:colId xmlns:a16="http://schemas.microsoft.com/office/drawing/2014/main" val="2309227238"/>
                    </a:ext>
                  </a:extLst>
                </a:gridCol>
              </a:tblGrid>
              <a:tr h="23438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DETAILS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098879"/>
                  </a:ext>
                </a:extLst>
              </a:tr>
              <a:tr h="119089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names: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details: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221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349141"/>
              </p:ext>
            </p:extLst>
          </p:nvPr>
        </p:nvGraphicFramePr>
        <p:xfrm>
          <a:off x="457200" y="525019"/>
          <a:ext cx="1137775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438">
                  <a:extLst>
                    <a:ext uri="{9D8B030D-6E8A-4147-A177-3AD203B41FA5}">
                      <a16:colId xmlns:a16="http://schemas.microsoft.com/office/drawing/2014/main" val="3587110300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586032406"/>
                    </a:ext>
                  </a:extLst>
                </a:gridCol>
                <a:gridCol w="541501">
                  <a:extLst>
                    <a:ext uri="{9D8B030D-6E8A-4147-A177-3AD203B41FA5}">
                      <a16:colId xmlns:a16="http://schemas.microsoft.com/office/drawing/2014/main" val="3725374903"/>
                    </a:ext>
                  </a:extLst>
                </a:gridCol>
                <a:gridCol w="2302937">
                  <a:extLst>
                    <a:ext uri="{9D8B030D-6E8A-4147-A177-3AD203B41FA5}">
                      <a16:colId xmlns:a16="http://schemas.microsoft.com/office/drawing/2014/main" val="2747412162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2909247352"/>
                    </a:ext>
                  </a:extLst>
                </a:gridCol>
              </a:tblGrid>
              <a:tr h="219635">
                <a:tc grid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1  Summary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need (Parent /Teacher / SENDCo conversation)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288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Year: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need: </a:t>
                      </a: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56626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312628"/>
              </p:ext>
            </p:extLst>
          </p:nvPr>
        </p:nvGraphicFramePr>
        <p:xfrm>
          <a:off x="457200" y="1271770"/>
          <a:ext cx="11352352" cy="5361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7940">
                  <a:extLst>
                    <a:ext uri="{9D8B030D-6E8A-4147-A177-3AD203B41FA5}">
                      <a16:colId xmlns:a16="http://schemas.microsoft.com/office/drawing/2014/main" val="844061885"/>
                    </a:ext>
                  </a:extLst>
                </a:gridCol>
                <a:gridCol w="5654412">
                  <a:extLst>
                    <a:ext uri="{9D8B030D-6E8A-4147-A177-3AD203B41FA5}">
                      <a16:colId xmlns:a16="http://schemas.microsoft.com/office/drawing/2014/main" val="4229225120"/>
                    </a:ext>
                  </a:extLst>
                </a:gridCol>
              </a:tblGrid>
              <a:tr h="28647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Cognition and Learning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Communication and Interaction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977498"/>
                  </a:ext>
                </a:extLst>
              </a:tr>
              <a:tr h="505624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br>
                        <a:rPr lang="en-GB" sz="1400" dirty="0">
                          <a:solidFill>
                            <a:schemeClr val="tx1"/>
                          </a:solidFill>
                        </a:rPr>
                      </a:b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978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58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93188-6A2D-D495-230E-022012B1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11ADBB-CD6A-AA95-0A59-50354216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C757ADC-1CF0-2D2C-4643-62F975CA5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609695"/>
              </p:ext>
            </p:extLst>
          </p:nvPr>
        </p:nvGraphicFramePr>
        <p:xfrm>
          <a:off x="457200" y="525019"/>
          <a:ext cx="1137775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438">
                  <a:extLst>
                    <a:ext uri="{9D8B030D-6E8A-4147-A177-3AD203B41FA5}">
                      <a16:colId xmlns:a16="http://schemas.microsoft.com/office/drawing/2014/main" val="3587110300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586032406"/>
                    </a:ext>
                  </a:extLst>
                </a:gridCol>
                <a:gridCol w="541501">
                  <a:extLst>
                    <a:ext uri="{9D8B030D-6E8A-4147-A177-3AD203B41FA5}">
                      <a16:colId xmlns:a16="http://schemas.microsoft.com/office/drawing/2014/main" val="3725374903"/>
                    </a:ext>
                  </a:extLst>
                </a:gridCol>
                <a:gridCol w="2302937">
                  <a:extLst>
                    <a:ext uri="{9D8B030D-6E8A-4147-A177-3AD203B41FA5}">
                      <a16:colId xmlns:a16="http://schemas.microsoft.com/office/drawing/2014/main" val="2747412162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2909247352"/>
                    </a:ext>
                  </a:extLst>
                </a:gridCol>
              </a:tblGrid>
              <a:tr h="219635">
                <a:tc grid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1  Summary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need (Parent /Teacher / SENDCo conversation)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Date:24.10.24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288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need: Communication and Interaction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56626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11D618-A91E-A0AD-7A38-6308472F8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588206"/>
              </p:ext>
            </p:extLst>
          </p:nvPr>
        </p:nvGraphicFramePr>
        <p:xfrm>
          <a:off x="457200" y="1271770"/>
          <a:ext cx="11352352" cy="51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176">
                  <a:extLst>
                    <a:ext uri="{9D8B030D-6E8A-4147-A177-3AD203B41FA5}">
                      <a16:colId xmlns:a16="http://schemas.microsoft.com/office/drawing/2014/main" val="844061885"/>
                    </a:ext>
                  </a:extLst>
                </a:gridCol>
                <a:gridCol w="5676176">
                  <a:extLst>
                    <a:ext uri="{9D8B030D-6E8A-4147-A177-3AD203B41FA5}">
                      <a16:colId xmlns:a16="http://schemas.microsoft.com/office/drawing/2014/main" val="4229225120"/>
                    </a:ext>
                  </a:extLst>
                </a:gridCol>
              </a:tblGrid>
              <a:tr h="30704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Social Emotional Mental Health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Sensory Physical and Medical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689483"/>
                  </a:ext>
                </a:extLst>
              </a:tr>
              <a:tr h="81939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502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657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FD5C-FE70-674B-92AE-CD22C2377D28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61272"/>
              </p:ext>
            </p:extLst>
          </p:nvPr>
        </p:nvGraphicFramePr>
        <p:xfrm>
          <a:off x="521099" y="857537"/>
          <a:ext cx="11376492" cy="398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7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7837">
                  <a:extLst>
                    <a:ext uri="{9D8B030D-6E8A-4147-A177-3AD203B41FA5}">
                      <a16:colId xmlns:a16="http://schemas.microsoft.com/office/drawing/2014/main" val="543621991"/>
                    </a:ext>
                  </a:extLst>
                </a:gridCol>
                <a:gridCol w="2150918">
                  <a:extLst>
                    <a:ext uri="{9D8B030D-6E8A-4147-A177-3AD203B41FA5}">
                      <a16:colId xmlns:a16="http://schemas.microsoft.com/office/drawing/2014/main" val="557274422"/>
                    </a:ext>
                  </a:extLst>
                </a:gridCol>
              </a:tblGrid>
              <a:tr h="24703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hoping for?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Actions/strategies to address need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Provision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2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2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944510"/>
                  </a:ext>
                </a:extLst>
              </a:tr>
              <a:tr h="7947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813603"/>
                  </a:ext>
                </a:extLst>
              </a:tr>
              <a:tr h="12497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21208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420091"/>
              </p:ext>
            </p:extLst>
          </p:nvPr>
        </p:nvGraphicFramePr>
        <p:xfrm>
          <a:off x="521100" y="248715"/>
          <a:ext cx="11376490" cy="60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2163">
                  <a:extLst>
                    <a:ext uri="{9D8B030D-6E8A-4147-A177-3AD203B41FA5}">
                      <a16:colId xmlns:a16="http://schemas.microsoft.com/office/drawing/2014/main" val="1543927684"/>
                    </a:ext>
                  </a:extLst>
                </a:gridCol>
                <a:gridCol w="2437525">
                  <a:extLst>
                    <a:ext uri="{9D8B030D-6E8A-4147-A177-3AD203B41FA5}">
                      <a16:colId xmlns:a16="http://schemas.microsoft.com/office/drawing/2014/main" val="3021647732"/>
                    </a:ext>
                  </a:extLst>
                </a:gridCol>
                <a:gridCol w="1354639">
                  <a:extLst>
                    <a:ext uri="{9D8B030D-6E8A-4147-A177-3AD203B41FA5}">
                      <a16:colId xmlns:a16="http://schemas.microsoft.com/office/drawing/2014/main" val="1902014095"/>
                    </a:ext>
                  </a:extLst>
                </a:gridCol>
                <a:gridCol w="3792163">
                  <a:extLst>
                    <a:ext uri="{9D8B030D-6E8A-4147-A177-3AD203B41FA5}">
                      <a16:colId xmlns:a16="http://schemas.microsoft.com/office/drawing/2014/main" val="3512184594"/>
                    </a:ext>
                  </a:extLst>
                </a:gridCol>
              </a:tblGrid>
              <a:tr h="225437"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1  SUPPORT PLAN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672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12067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6867FD1-157D-88C1-9C46-5B8479BD0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862185"/>
              </p:ext>
            </p:extLst>
          </p:nvPr>
        </p:nvGraphicFramePr>
        <p:xfrm>
          <a:off x="521098" y="4844948"/>
          <a:ext cx="11376492" cy="174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6492">
                  <a:extLst>
                    <a:ext uri="{9D8B030D-6E8A-4147-A177-3AD203B41FA5}">
                      <a16:colId xmlns:a16="http://schemas.microsoft.com/office/drawing/2014/main" val="716645700"/>
                    </a:ext>
                  </a:extLst>
                </a:gridCol>
              </a:tblGrid>
              <a:tr h="299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information and review 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96444"/>
                  </a:ext>
                </a:extLst>
              </a:tr>
              <a:tr h="1441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073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55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E345B-636C-548E-4D4B-D89F286F7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09954C-11DC-E58A-FFEB-167C67E80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60D9204-AEA2-3FDB-5843-31E4DF32D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223478"/>
              </p:ext>
            </p:extLst>
          </p:nvPr>
        </p:nvGraphicFramePr>
        <p:xfrm>
          <a:off x="457200" y="525019"/>
          <a:ext cx="1137775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438">
                  <a:extLst>
                    <a:ext uri="{9D8B030D-6E8A-4147-A177-3AD203B41FA5}">
                      <a16:colId xmlns:a16="http://schemas.microsoft.com/office/drawing/2014/main" val="3587110300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586032406"/>
                    </a:ext>
                  </a:extLst>
                </a:gridCol>
                <a:gridCol w="541501">
                  <a:extLst>
                    <a:ext uri="{9D8B030D-6E8A-4147-A177-3AD203B41FA5}">
                      <a16:colId xmlns:a16="http://schemas.microsoft.com/office/drawing/2014/main" val="3725374903"/>
                    </a:ext>
                  </a:extLst>
                </a:gridCol>
                <a:gridCol w="2302937">
                  <a:extLst>
                    <a:ext uri="{9D8B030D-6E8A-4147-A177-3AD203B41FA5}">
                      <a16:colId xmlns:a16="http://schemas.microsoft.com/office/drawing/2014/main" val="2747412162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2909247352"/>
                    </a:ext>
                  </a:extLst>
                </a:gridCol>
              </a:tblGrid>
              <a:tr h="219635">
                <a:tc grid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2  Summary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need (Parent /Teacher / SENDCo conversation)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288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Year: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need: </a:t>
                      </a: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56626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DAF1BF-D87B-A887-52F4-B24779A2F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74024"/>
              </p:ext>
            </p:extLst>
          </p:nvPr>
        </p:nvGraphicFramePr>
        <p:xfrm>
          <a:off x="457200" y="1271770"/>
          <a:ext cx="11352352" cy="5361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7940">
                  <a:extLst>
                    <a:ext uri="{9D8B030D-6E8A-4147-A177-3AD203B41FA5}">
                      <a16:colId xmlns:a16="http://schemas.microsoft.com/office/drawing/2014/main" val="844061885"/>
                    </a:ext>
                  </a:extLst>
                </a:gridCol>
                <a:gridCol w="5654412">
                  <a:extLst>
                    <a:ext uri="{9D8B030D-6E8A-4147-A177-3AD203B41FA5}">
                      <a16:colId xmlns:a16="http://schemas.microsoft.com/office/drawing/2014/main" val="4229225120"/>
                    </a:ext>
                  </a:extLst>
                </a:gridCol>
              </a:tblGrid>
              <a:tr h="28647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Cognition and Learning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Communication and Interaction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977498"/>
                  </a:ext>
                </a:extLst>
              </a:tr>
              <a:tr h="505624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br>
                        <a:rPr lang="en-GB" sz="1400" dirty="0">
                          <a:solidFill>
                            <a:schemeClr val="tx1"/>
                          </a:solidFill>
                        </a:rPr>
                      </a:b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978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91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948F2-AB20-9BB0-29F3-799751F15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1AE79F-53DE-3F05-06EC-F637631BD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5B3B-D999-4D17-9698-E2D994789EB3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25CCF0-FA9E-9194-CB32-7945F7F5E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963362"/>
              </p:ext>
            </p:extLst>
          </p:nvPr>
        </p:nvGraphicFramePr>
        <p:xfrm>
          <a:off x="469900" y="498243"/>
          <a:ext cx="1139000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438">
                  <a:extLst>
                    <a:ext uri="{9D8B030D-6E8A-4147-A177-3AD203B41FA5}">
                      <a16:colId xmlns:a16="http://schemas.microsoft.com/office/drawing/2014/main" val="3587110300"/>
                    </a:ext>
                  </a:extLst>
                </a:gridCol>
                <a:gridCol w="2844438">
                  <a:extLst>
                    <a:ext uri="{9D8B030D-6E8A-4147-A177-3AD203B41FA5}">
                      <a16:colId xmlns:a16="http://schemas.microsoft.com/office/drawing/2014/main" val="586032406"/>
                    </a:ext>
                  </a:extLst>
                </a:gridCol>
                <a:gridCol w="541501">
                  <a:extLst>
                    <a:ext uri="{9D8B030D-6E8A-4147-A177-3AD203B41FA5}">
                      <a16:colId xmlns:a16="http://schemas.microsoft.com/office/drawing/2014/main" val="3725374903"/>
                    </a:ext>
                  </a:extLst>
                </a:gridCol>
                <a:gridCol w="2302937">
                  <a:extLst>
                    <a:ext uri="{9D8B030D-6E8A-4147-A177-3AD203B41FA5}">
                      <a16:colId xmlns:a16="http://schemas.microsoft.com/office/drawing/2014/main" val="2747412162"/>
                    </a:ext>
                  </a:extLst>
                </a:gridCol>
                <a:gridCol w="2856690">
                  <a:extLst>
                    <a:ext uri="{9D8B030D-6E8A-4147-A177-3AD203B41FA5}">
                      <a16:colId xmlns:a16="http://schemas.microsoft.com/office/drawing/2014/main" val="2909247352"/>
                    </a:ext>
                  </a:extLst>
                </a:gridCol>
              </a:tblGrid>
              <a:tr h="219635">
                <a:tc grid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2  Summary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need (Parent /Teacher / SENDCo conversation)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Date:24.10.24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288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Year: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need: Communication and Interaction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56626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196B27-424C-ED0B-6E05-6F33EE061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435379"/>
              </p:ext>
            </p:extLst>
          </p:nvPr>
        </p:nvGraphicFramePr>
        <p:xfrm>
          <a:off x="469900" y="1229763"/>
          <a:ext cx="11352352" cy="515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176">
                  <a:extLst>
                    <a:ext uri="{9D8B030D-6E8A-4147-A177-3AD203B41FA5}">
                      <a16:colId xmlns:a16="http://schemas.microsoft.com/office/drawing/2014/main" val="844061885"/>
                    </a:ext>
                  </a:extLst>
                </a:gridCol>
                <a:gridCol w="5676176">
                  <a:extLst>
                    <a:ext uri="{9D8B030D-6E8A-4147-A177-3AD203B41FA5}">
                      <a16:colId xmlns:a16="http://schemas.microsoft.com/office/drawing/2014/main" val="4229225120"/>
                    </a:ext>
                  </a:extLst>
                </a:gridCol>
              </a:tblGrid>
              <a:tr h="30704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Social Emotional Mental Health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Sensory Physical and Medical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689483"/>
                  </a:ext>
                </a:extLst>
              </a:tr>
              <a:tr h="81939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Parent/carer view: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Setting/school view: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502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668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847FD-5223-5637-9059-2842293CE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FAB58-376A-9315-911E-013790D69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FD5C-FE70-674B-92AE-CD22C2377D28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E881F4E-51D0-634B-C059-CBF5FE0BF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500208"/>
              </p:ext>
            </p:extLst>
          </p:nvPr>
        </p:nvGraphicFramePr>
        <p:xfrm>
          <a:off x="521099" y="857537"/>
          <a:ext cx="11376492" cy="398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7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7837">
                  <a:extLst>
                    <a:ext uri="{9D8B030D-6E8A-4147-A177-3AD203B41FA5}">
                      <a16:colId xmlns:a16="http://schemas.microsoft.com/office/drawing/2014/main" val="543621991"/>
                    </a:ext>
                  </a:extLst>
                </a:gridCol>
                <a:gridCol w="2150918">
                  <a:extLst>
                    <a:ext uri="{9D8B030D-6E8A-4147-A177-3AD203B41FA5}">
                      <a16:colId xmlns:a16="http://schemas.microsoft.com/office/drawing/2014/main" val="557274422"/>
                    </a:ext>
                  </a:extLst>
                </a:gridCol>
              </a:tblGrid>
              <a:tr h="24703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hoping for?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Actions/strategies to address need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Provision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2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2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944510"/>
                  </a:ext>
                </a:extLst>
              </a:tr>
              <a:tr h="7947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813603"/>
                  </a:ext>
                </a:extLst>
              </a:tr>
              <a:tr h="12497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21208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E79B062-789D-C251-3879-F6F8A47C8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435992"/>
              </p:ext>
            </p:extLst>
          </p:nvPr>
        </p:nvGraphicFramePr>
        <p:xfrm>
          <a:off x="521100" y="248715"/>
          <a:ext cx="11376490" cy="62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2163">
                  <a:extLst>
                    <a:ext uri="{9D8B030D-6E8A-4147-A177-3AD203B41FA5}">
                      <a16:colId xmlns:a16="http://schemas.microsoft.com/office/drawing/2014/main" val="1543927684"/>
                    </a:ext>
                  </a:extLst>
                </a:gridCol>
                <a:gridCol w="2437525">
                  <a:extLst>
                    <a:ext uri="{9D8B030D-6E8A-4147-A177-3AD203B41FA5}">
                      <a16:colId xmlns:a16="http://schemas.microsoft.com/office/drawing/2014/main" val="3021647732"/>
                    </a:ext>
                  </a:extLst>
                </a:gridCol>
                <a:gridCol w="1354639">
                  <a:extLst>
                    <a:ext uri="{9D8B030D-6E8A-4147-A177-3AD203B41FA5}">
                      <a16:colId xmlns:a16="http://schemas.microsoft.com/office/drawing/2014/main" val="1902014095"/>
                    </a:ext>
                  </a:extLst>
                </a:gridCol>
                <a:gridCol w="3792163">
                  <a:extLst>
                    <a:ext uri="{9D8B030D-6E8A-4147-A177-3AD203B41FA5}">
                      <a16:colId xmlns:a16="http://schemas.microsoft.com/office/drawing/2014/main" val="3512184594"/>
                    </a:ext>
                  </a:extLst>
                </a:gridCol>
              </a:tblGrid>
              <a:tr h="289256"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 2  SUPPORT PLAN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672926"/>
                  </a:ext>
                </a:extLst>
              </a:tr>
              <a:tr h="33450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PUPIL: Child 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12067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C355830-52F0-B69E-22D4-5580B7C5D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970801"/>
              </p:ext>
            </p:extLst>
          </p:nvPr>
        </p:nvGraphicFramePr>
        <p:xfrm>
          <a:off x="521098" y="4844948"/>
          <a:ext cx="11376492" cy="174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6492">
                  <a:extLst>
                    <a:ext uri="{9D8B030D-6E8A-4147-A177-3AD203B41FA5}">
                      <a16:colId xmlns:a16="http://schemas.microsoft.com/office/drawing/2014/main" val="716645700"/>
                    </a:ext>
                  </a:extLst>
                </a:gridCol>
              </a:tblGrid>
              <a:tr h="2996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information and review 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96444"/>
                  </a:ext>
                </a:extLst>
              </a:tr>
              <a:tr h="1441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073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b43824-a5fe-42a4-b014-0d50b4802d8c">
      <Terms xmlns="http://schemas.microsoft.com/office/infopath/2007/PartnerControls"/>
    </lcf76f155ced4ddcb4097134ff3c332f>
    <TaxCatchAll xmlns="14bae8ab-14a0-453e-af33-c7fbe6ee865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D839F4BA4A62448FEDD2AEB447C2D6" ma:contentTypeVersion="15" ma:contentTypeDescription="Create a new document." ma:contentTypeScope="" ma:versionID="3f9122c4d45bacaaf8230c484f7d5b97">
  <xsd:schema xmlns:xsd="http://www.w3.org/2001/XMLSchema" xmlns:xs="http://www.w3.org/2001/XMLSchema" xmlns:p="http://schemas.microsoft.com/office/2006/metadata/properties" xmlns:ns2="edb43824-a5fe-42a4-b014-0d50b4802d8c" xmlns:ns3="14bae8ab-14a0-453e-af33-c7fbe6ee8658" targetNamespace="http://schemas.microsoft.com/office/2006/metadata/properties" ma:root="true" ma:fieldsID="ef69c47746f785867b6576dc2c9ee154" ns2:_="" ns3:_="">
    <xsd:import namespace="edb43824-a5fe-42a4-b014-0d50b4802d8c"/>
    <xsd:import namespace="14bae8ab-14a0-453e-af33-c7fbe6ee86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43824-a5fe-42a4-b014-0d50b4802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ae8ab-14a0-453e-af33-c7fbe6ee865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67e44f2-eb70-4ec5-8763-7883104344ec}" ma:internalName="TaxCatchAll" ma:showField="CatchAllData" ma:web="14bae8ab-14a0-453e-af33-c7fbe6ee86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25212F-C626-4FAF-998D-519C5809D0E5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14bae8ab-14a0-453e-af33-c7fbe6ee8658"/>
    <ds:schemaRef ds:uri="edb43824-a5fe-42a4-b014-0d50b4802d8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9593D27-18FD-422D-A3AE-8A61A6DE78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D150BA-8C82-4464-82AB-7F31BFE705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b43824-a5fe-42a4-b014-0d50b4802d8c"/>
    <ds:schemaRef ds:uri="14bae8ab-14a0-453e-af33-c7fbe6ee8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3930</TotalTime>
  <Words>331</Words>
  <Application>Microsoft Office PowerPoint</Application>
  <PresentationFormat>Widescreen</PresentationFormat>
  <Paragraphs>197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Cycles 1-3 Blank</dc:title>
  <dc:creator>Fiona Macaulay</dc:creator>
  <cp:lastModifiedBy>Katie Johnson</cp:lastModifiedBy>
  <cp:revision>84</cp:revision>
  <cp:lastPrinted>2024-11-25T08:49:52Z</cp:lastPrinted>
  <dcterms:created xsi:type="dcterms:W3CDTF">2017-05-16T16:55:40Z</dcterms:created>
  <dcterms:modified xsi:type="dcterms:W3CDTF">2025-11-04T11:02:29Z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0x01010079D839F4BA4A62448FEDD2AEB447C2D6</vt:lpwstr>
  </property>
  <property fmtid="{D5CDD505-2E9C-101B-9397-08002B2CF9AE}" pid="3" name="Order">
    <vt:r8>2306600</vt:r8>
  </property>
  <property fmtid="{D5CDD505-2E9C-101B-9397-08002B2CF9AE}" pid="4" name="MediaServiceImageTags">
    <vt:lpwstr/>
  </property>
</Properties>
</file>